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7"/>
  </p:notesMasterIdLst>
  <p:handoutMasterIdLst>
    <p:handoutMasterId r:id="rId28"/>
  </p:handoutMasterIdLst>
  <p:sldIdLst>
    <p:sldId id="269" r:id="rId6"/>
    <p:sldId id="303" r:id="rId7"/>
    <p:sldId id="270" r:id="rId8"/>
    <p:sldId id="262" r:id="rId9"/>
    <p:sldId id="304" r:id="rId10"/>
    <p:sldId id="281" r:id="rId11"/>
    <p:sldId id="306" r:id="rId12"/>
    <p:sldId id="307" r:id="rId13"/>
    <p:sldId id="295" r:id="rId14"/>
    <p:sldId id="284" r:id="rId15"/>
    <p:sldId id="308" r:id="rId16"/>
    <p:sldId id="309" r:id="rId17"/>
    <p:sldId id="310" r:id="rId18"/>
    <p:sldId id="289" r:id="rId19"/>
    <p:sldId id="287" r:id="rId20"/>
    <p:sldId id="305" r:id="rId21"/>
    <p:sldId id="292" r:id="rId22"/>
    <p:sldId id="294" r:id="rId23"/>
    <p:sldId id="293" r:id="rId24"/>
    <p:sldId id="28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9" autoAdjust="0"/>
    <p:restoredTop sz="85156" autoAdjust="0"/>
  </p:normalViewPr>
  <p:slideViewPr>
    <p:cSldViewPr snapToGrid="0" snapToObjects="1">
      <p:cViewPr varScale="1">
        <p:scale>
          <a:sx n="93" d="100"/>
          <a:sy n="93" d="100"/>
        </p:scale>
        <p:origin x="18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0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times are in EDT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3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1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0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opengeospatial/ogcapi-code-sprint-2021-0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21,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Processes - Part 3: Workflows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92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Records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06505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Coverages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186525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786292"/>
            <a:ext cx="10515600" cy="25224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56549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/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67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July 21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B95098F-51D0-0C46-A8A8-52598115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51" y="983673"/>
            <a:ext cx="7358422" cy="54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July 22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July 23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https://github.com/opengeospatial/ogcapi-code-sprint-2021-07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1108468-4D3C-A54C-A98D-7DE9A5136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66" y="2151529"/>
            <a:ext cx="2554941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Processes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Records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Coverages</a:t>
            </a:r>
            <a:endParaRPr lang="en-US" dirty="0"/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document, especially what is missing from the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82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509202"/>
            <a:ext cx="11612673" cy="1263138"/>
          </a:xfrm>
        </p:spPr>
        <p:txBody>
          <a:bodyPr>
            <a:normAutofit/>
          </a:bodyPr>
          <a:lstStyle/>
          <a:p>
            <a:r>
              <a:rPr lang="en-US"/>
              <a:t>The growing uptake of location within and beyond geospatial developer communities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pic>
        <p:nvPicPr>
          <p:cNvPr id="12" name="Picture 11" descr="A picture containing text, indoor, turtle&#10;&#10;Description automatically generated">
            <a:extLst>
              <a:ext uri="{FF2B5EF4-FFF2-40B4-BE49-F238E27FC236}">
                <a16:creationId xmlns:a16="http://schemas.microsoft.com/office/drawing/2014/main" id="{1B64EAB6-D705-8E43-8B50-1CBC4625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88" y="2838145"/>
            <a:ext cx="5269598" cy="3386468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6B1F084-0222-FC40-81F5-78B7843A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3" y="2772340"/>
            <a:ext cx="4949869" cy="33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841249"/>
            <a:ext cx="11612673" cy="1231500"/>
          </a:xfrm>
        </p:spPr>
        <p:txBody>
          <a:bodyPr>
            <a:normAutofit/>
          </a:bodyPr>
          <a:lstStyle/>
          <a:p>
            <a:r>
              <a:rPr lang="en-US" dirty="0"/>
              <a:t>APIs are a popular, effective method for rapid software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F64F13-DEE9-5142-B945-0205764F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12" y="4117299"/>
            <a:ext cx="1523423" cy="152342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BE704-F624-0844-8E94-F02BCC12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7" y="4085661"/>
            <a:ext cx="4686300" cy="1803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9E21F33-D3BC-D74B-BD95-21E40B70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5661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901490"/>
          </a:xfrm>
        </p:spPr>
        <p:txBody>
          <a:bodyPr/>
          <a:lstStyle/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B0D66-D491-F64D-8071-8689B708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5" y="2064328"/>
            <a:ext cx="5278582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F098C-94F4-D24F-B974-0184B933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765616"/>
          </a:xfrm>
        </p:spPr>
        <p:txBody>
          <a:bodyPr/>
          <a:lstStyle/>
          <a:p>
            <a:r>
              <a:rPr lang="en-US" dirty="0"/>
              <a:t>Who is joining this Sprint?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96E46-42D8-134A-A412-F7F7B8C7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9" y="3048945"/>
            <a:ext cx="4704386" cy="2646217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2BD4E193-F8D8-5F44-B406-7F3FFD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05" y="3190663"/>
            <a:ext cx="1613770" cy="2362777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EF80579-0A49-E34E-8291-03243617D14A}"/>
              </a:ext>
            </a:extLst>
          </p:cNvPr>
          <p:cNvSpPr/>
          <p:nvPr/>
        </p:nvSpPr>
        <p:spPr>
          <a:xfrm>
            <a:off x="3879273" y="2244436"/>
            <a:ext cx="2424545" cy="2127616"/>
          </a:xfrm>
          <a:prstGeom prst="wedgeRectCallout">
            <a:avLst>
              <a:gd name="adj1" fmla="val -51119"/>
              <a:gd name="adj2" fmla="val 65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Coding is not my day to day job, but I often hack on things to solve key problems. 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0C2102EB-BDE0-E044-86ED-3C5E77D242A9}"/>
              </a:ext>
            </a:extLst>
          </p:cNvPr>
          <p:cNvSpPr/>
          <p:nvPr/>
        </p:nvSpPr>
        <p:spPr>
          <a:xfrm>
            <a:off x="8648863" y="1800132"/>
            <a:ext cx="2730395" cy="1500546"/>
          </a:xfrm>
          <a:prstGeom prst="wedgeRectCallout">
            <a:avLst>
              <a:gd name="adj1" fmla="val -33405"/>
              <a:gd name="adj2" fmla="val 72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 have several years of professional software development experience and write code almost every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6794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601</Words>
  <Application>Microsoft Macintosh PowerPoint</Application>
  <PresentationFormat>Widescreen</PresentationFormat>
  <Paragraphs>127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Motivation</vt:lpstr>
      <vt:lpstr>Motivation</vt:lpstr>
      <vt:lpstr>Participants</vt:lpstr>
      <vt:lpstr>Sprint Goals</vt:lpstr>
      <vt:lpstr>Overview of the draft specification</vt:lpstr>
      <vt:lpstr>Sprint Goals</vt:lpstr>
      <vt:lpstr>Sprint Goals</vt:lpstr>
      <vt:lpstr>Sprint Description</vt:lpstr>
      <vt:lpstr>Ways of Working</vt:lpstr>
      <vt:lpstr>Sprint Cycle</vt:lpstr>
      <vt:lpstr>Sprint Schedule – Day 1 – July 21</vt:lpstr>
      <vt:lpstr>Sprint Schedule – Day 2 – July 22</vt:lpstr>
      <vt:lpstr>Sprint Schedule – Day 3 – July 23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Joana Simoes</cp:lastModifiedBy>
  <cp:revision>298</cp:revision>
  <dcterms:created xsi:type="dcterms:W3CDTF">2020-04-17T22:01:33Z</dcterms:created>
  <dcterms:modified xsi:type="dcterms:W3CDTF">2021-07-15T08:51:08Z</dcterms:modified>
</cp:coreProperties>
</file>